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4955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0990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76730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39378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48002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3096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15454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7978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864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8461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825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635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4002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056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011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754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3018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310DDF5-E6B2-4281-A3BD-F3B3BF682E70}" type="datetimeFigureOut">
              <a:rPr lang="ru-RU" smtClean="0"/>
              <a:t>18.01.2022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16AD943-F8DF-43A0-AF63-09C72C6A0C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3550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8FF799-408A-4165-B895-A4960B224A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Головоломка с клеточками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0C545FE-9388-4643-8FE9-AC06ED98B9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Гречина Диана </a:t>
            </a:r>
          </a:p>
          <a:p>
            <a:r>
              <a:rPr lang="ru-RU" dirty="0"/>
              <a:t>Проект по </a:t>
            </a:r>
            <a:r>
              <a:rPr lang="en-US" dirty="0" err="1"/>
              <a:t>pygame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0955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528DE9-C985-47D1-9B9D-27B434D67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942109"/>
          </a:xfrm>
        </p:spPr>
        <p:txBody>
          <a:bodyPr/>
          <a:lstStyle/>
          <a:p>
            <a:r>
              <a:rPr lang="ru-RU" dirty="0"/>
              <a:t>Начало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AFDF89-01D5-432F-ADE0-1DBDA73801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82" t="6061" r="20682" b="8889"/>
          <a:stretch/>
        </p:blipFill>
        <p:spPr>
          <a:xfrm>
            <a:off x="1180061" y="1722601"/>
            <a:ext cx="4915939" cy="401087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186B9B-EAA4-4077-90B9-1011DDF42C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33" t="6600" r="20606" b="8888"/>
          <a:stretch/>
        </p:blipFill>
        <p:spPr>
          <a:xfrm>
            <a:off x="6220194" y="1722601"/>
            <a:ext cx="4915939" cy="399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451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54987E-A350-4B8F-81E6-79C805099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54545"/>
          </a:xfrm>
        </p:spPr>
        <p:txBody>
          <a:bodyPr/>
          <a:lstStyle/>
          <a:p>
            <a:r>
              <a:rPr lang="ru-RU" dirty="0"/>
              <a:t>При нажатие на </a:t>
            </a:r>
            <a:r>
              <a:rPr lang="en-US" dirty="0"/>
              <a:t>enter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131ABE-8E80-43A5-8B77-0CD2D98DEE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58" t="6061" r="20682" b="8889"/>
          <a:stretch/>
        </p:blipFill>
        <p:spPr>
          <a:xfrm>
            <a:off x="669703" y="1903166"/>
            <a:ext cx="5287096" cy="431927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61D2492-CB98-40DC-A801-65E2FEE680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82" t="6061" r="20909" b="9267"/>
          <a:stretch/>
        </p:blipFill>
        <p:spPr>
          <a:xfrm>
            <a:off x="6225309" y="1903167"/>
            <a:ext cx="5296988" cy="431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334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59DDC2-7444-49C4-BA44-95AD7D75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228436"/>
          </a:xfrm>
        </p:spPr>
        <p:txBody>
          <a:bodyPr/>
          <a:lstStyle/>
          <a:p>
            <a:r>
              <a:rPr lang="ru-RU" dirty="0"/>
              <a:t>При нажатие </a:t>
            </a:r>
            <a:r>
              <a:rPr lang="en-US" dirty="0"/>
              <a:t>ctrl + f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E5854FE-E52D-4D8E-8F15-7852B8DCA9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58" t="6061" r="20909" b="10033"/>
          <a:stretch/>
        </p:blipFill>
        <p:spPr>
          <a:xfrm>
            <a:off x="3351212" y="1838036"/>
            <a:ext cx="5486400" cy="443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90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011628-97C7-4A6E-8ECE-253F1A323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895927"/>
          </a:xfrm>
        </p:spPr>
        <p:txBody>
          <a:bodyPr/>
          <a:lstStyle/>
          <a:p>
            <a:r>
              <a:rPr lang="ru-RU" dirty="0"/>
              <a:t>При нажатие </a:t>
            </a:r>
            <a:r>
              <a:rPr lang="en-US" dirty="0"/>
              <a:t>ctrl + s </a:t>
            </a:r>
            <a:r>
              <a:rPr lang="ru-RU" dirty="0"/>
              <a:t>или </a:t>
            </a:r>
            <a:r>
              <a:rPr lang="en-US" dirty="0"/>
              <a:t>enter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3E796DF-71E0-4027-8CE9-DA4BCCD3CB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14" t="5983" r="21030" b="8861"/>
          <a:stretch/>
        </p:blipFill>
        <p:spPr>
          <a:xfrm>
            <a:off x="820449" y="1805864"/>
            <a:ext cx="5052041" cy="415389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A0A389-AE0A-4F2F-9B78-3305FBD801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70" t="6465" r="20821" b="8889"/>
          <a:stretch/>
        </p:blipFill>
        <p:spPr>
          <a:xfrm>
            <a:off x="6251169" y="1805864"/>
            <a:ext cx="5095713" cy="415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0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3AAD1A-F2E2-453F-934E-E57D68135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11564"/>
          </a:xfrm>
        </p:spPr>
        <p:txBody>
          <a:bodyPr/>
          <a:lstStyle/>
          <a:p>
            <a:r>
              <a:rPr lang="ru-RU" dirty="0"/>
              <a:t>При нажатие </a:t>
            </a:r>
            <a:r>
              <a:rPr lang="en-US" dirty="0"/>
              <a:t>ctrl + Z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CAD27F-94DA-47A3-91E3-146EB2959F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58" t="6734" r="20682" b="8889"/>
          <a:stretch/>
        </p:blipFill>
        <p:spPr>
          <a:xfrm>
            <a:off x="3182649" y="2059709"/>
            <a:ext cx="5168169" cy="418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357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4B728D-D71F-435A-8E94-646100F9C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293091"/>
          </a:xfrm>
        </p:spPr>
        <p:txBody>
          <a:bodyPr/>
          <a:lstStyle/>
          <a:p>
            <a:r>
              <a:rPr lang="ru-RU" dirty="0"/>
              <a:t>Поле выигрыша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CB66F0-6CC6-47DB-A5F9-0B6412717C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00" t="4849" r="31970" b="10303"/>
          <a:stretch/>
        </p:blipFill>
        <p:spPr>
          <a:xfrm>
            <a:off x="3471284" y="1744250"/>
            <a:ext cx="5246255" cy="431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511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627606-8629-4A36-8DD8-06F0BF6ED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951345"/>
          </a:xfrm>
        </p:spPr>
        <p:txBody>
          <a:bodyPr/>
          <a:lstStyle/>
          <a:p>
            <a:r>
              <a:rPr lang="ru-RU" dirty="0"/>
              <a:t>Вы проиграли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2F2587-1A60-45BE-B6BA-B11F44207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09" t="6195" r="20531" b="8889"/>
          <a:stretch/>
        </p:blipFill>
        <p:spPr>
          <a:xfrm>
            <a:off x="3212667" y="1722880"/>
            <a:ext cx="5763490" cy="470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000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TM03457485[[fn=Сетка]]</Template>
  <TotalTime>46</TotalTime>
  <Words>34</Words>
  <Application>Microsoft Office PowerPoint</Application>
  <PresentationFormat>Широкоэкранный</PresentationFormat>
  <Paragraphs>10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Сетка</vt:lpstr>
      <vt:lpstr>Головоломка с клеточками</vt:lpstr>
      <vt:lpstr>Начало</vt:lpstr>
      <vt:lpstr>При нажатие на enter</vt:lpstr>
      <vt:lpstr>При нажатие ctrl + f</vt:lpstr>
      <vt:lpstr>При нажатие ctrl + s или enter</vt:lpstr>
      <vt:lpstr>При нажатие ctrl + Z</vt:lpstr>
      <vt:lpstr>Поле выигрыша</vt:lpstr>
      <vt:lpstr>Вы проиграли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Головоломка с клеточками</dc:title>
  <dc:creator>Диана Гречина</dc:creator>
  <cp:lastModifiedBy>Диана Гречина</cp:lastModifiedBy>
  <cp:revision>1</cp:revision>
  <dcterms:created xsi:type="dcterms:W3CDTF">2022-01-18T13:18:55Z</dcterms:created>
  <dcterms:modified xsi:type="dcterms:W3CDTF">2022-01-18T14:05:15Z</dcterms:modified>
</cp:coreProperties>
</file>

<file path=docProps/thumbnail.jpeg>
</file>